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8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2.xml" ContentType="application/vnd.openxmlformats-officedocument.presentationml.notesSlide+xml"/>
  <Override PartName="/ppt/notesSlides/notesSlide1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</p:sldMasterIdLst>
  <p:notesMasterIdLst>
    <p:notesMasterId r:id="rId15"/>
  </p:notesMasterIdLst>
  <p:sldIdLst>
    <p:sldId id="271" r:id="rId2"/>
    <p:sldId id="272" r:id="rId3"/>
    <p:sldId id="282" r:id="rId4"/>
    <p:sldId id="283" r:id="rId5"/>
    <p:sldId id="284" r:id="rId6"/>
    <p:sldId id="286" r:id="rId7"/>
    <p:sldId id="274" r:id="rId8"/>
    <p:sldId id="288" r:id="rId9"/>
    <p:sldId id="287" r:id="rId10"/>
    <p:sldId id="285" r:id="rId11"/>
    <p:sldId id="289" r:id="rId12"/>
    <p:sldId id="275" r:id="rId13"/>
    <p:sldId id="290" r:id="rId14"/>
  </p:sldIdLst>
  <p:sldSz cx="12192000" cy="6858000"/>
  <p:notesSz cx="6786563" cy="9923463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44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62" y="6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customXml" Target="../customXml/item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0844" cy="49789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44149" y="0"/>
            <a:ext cx="2940844" cy="49789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360E38-4974-44CA-ABF6-98849EEF473C}" type="datetimeFigureOut">
              <a:rPr lang="de-DE" smtClean="0"/>
              <a:t>14.03.2025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17513" y="1239838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8657" y="4775666"/>
            <a:ext cx="5429250" cy="39073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5568"/>
            <a:ext cx="2940844" cy="49789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44149" y="9425568"/>
            <a:ext cx="2940844" cy="49789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6FEE19-0DD4-4101-8D48-D4B89A8550C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832568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6FEE19-0DD4-4101-8D48-D4B89A8550C4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510849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6FEE19-0DD4-4101-8D48-D4B89A8550C4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493286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6FEE19-0DD4-4101-8D48-D4B89A8550C4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106123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552531" y="0"/>
            <a:ext cx="9817154" cy="1450757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6" indent="0">
              <a:buNone/>
              <a:defRPr sz="2000" b="1"/>
            </a:lvl2pPr>
            <a:lvl3pPr marL="914411" indent="0">
              <a:buNone/>
              <a:defRPr sz="1801" b="1"/>
            </a:lvl3pPr>
            <a:lvl4pPr marL="1371617" indent="0">
              <a:buNone/>
              <a:defRPr sz="1600" b="1"/>
            </a:lvl4pPr>
            <a:lvl5pPr marL="1828823" indent="0">
              <a:buNone/>
              <a:defRPr sz="1600" b="1"/>
            </a:lvl5pPr>
            <a:lvl6pPr marL="2286029" indent="0">
              <a:buNone/>
              <a:defRPr sz="1600" b="1"/>
            </a:lvl6pPr>
            <a:lvl7pPr marL="2743234" indent="0">
              <a:buNone/>
              <a:defRPr sz="1600" b="1"/>
            </a:lvl7pPr>
            <a:lvl8pPr marL="3200440" indent="0">
              <a:buNone/>
              <a:defRPr sz="1600" b="1"/>
            </a:lvl8pPr>
            <a:lvl9pPr marL="3657646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6" indent="0">
              <a:buNone/>
              <a:defRPr sz="2000" b="1"/>
            </a:lvl2pPr>
            <a:lvl3pPr marL="914411" indent="0">
              <a:buNone/>
              <a:defRPr sz="1801" b="1"/>
            </a:lvl3pPr>
            <a:lvl4pPr marL="1371617" indent="0">
              <a:buNone/>
              <a:defRPr sz="1600" b="1"/>
            </a:lvl4pPr>
            <a:lvl5pPr marL="1828823" indent="0">
              <a:buNone/>
              <a:defRPr sz="1600" b="1"/>
            </a:lvl5pPr>
            <a:lvl6pPr marL="2286029" indent="0">
              <a:buNone/>
              <a:defRPr sz="1600" b="1"/>
            </a:lvl6pPr>
            <a:lvl7pPr marL="2743234" indent="0">
              <a:buNone/>
              <a:defRPr sz="1600" b="1"/>
            </a:lvl7pPr>
            <a:lvl8pPr marL="3200440" indent="0">
              <a:buNone/>
              <a:defRPr sz="1600" b="1"/>
            </a:lvl8pPr>
            <a:lvl9pPr marL="3657646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 smtClean="0"/>
              <a:t>14.März 2025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499667" y="6441812"/>
            <a:ext cx="1312025" cy="365125"/>
          </a:xfrm>
        </p:spPr>
        <p:txBody>
          <a:bodyPr/>
          <a:lstStyle/>
          <a:p>
            <a:fld id="{EE9286B5-E36D-4497-B3DF-37B4FCFB88A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630763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513620" y="364425"/>
            <a:ext cx="9612874" cy="1046085"/>
          </a:xfrm>
        </p:spPr>
        <p:txBody>
          <a:bodyPr anchor="ctr"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 smtClean="0"/>
              <a:t>14.März 2025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514413" y="6435280"/>
            <a:ext cx="1312025" cy="365125"/>
          </a:xfrm>
        </p:spPr>
        <p:txBody>
          <a:bodyPr/>
          <a:lstStyle/>
          <a:p>
            <a:fld id="{EE9286B5-E36D-4497-B3DF-37B4FCFB88AC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402184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1000">
              <a:schemeClr val="bg1">
                <a:lumMod val="83000"/>
              </a:schemeClr>
            </a:gs>
            <a:gs pos="46000">
              <a:srgbClr val="D7D9DD"/>
            </a:gs>
            <a:gs pos="90000">
              <a:schemeClr val="accent4">
                <a:lumMod val="17000"/>
                <a:lumOff val="83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" y="6400800"/>
            <a:ext cx="12192000" cy="4572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" y="6334316"/>
            <a:ext cx="12192002" cy="6599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10897" y="130963"/>
            <a:ext cx="9155673" cy="12698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148" y="6453963"/>
            <a:ext cx="247227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 smtClean="0"/>
              <a:t>14.März 2025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6" y="6459786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 smtClean="0"/>
              <a:t>Förderverein TSV Rottenbuch - Jahreshauptversammlung</a:t>
            </a:r>
          </a:p>
          <a:p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52996" y="6453963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E9286B5-E36D-4497-B3DF-37B4FCFB88AC}" type="slidenum">
              <a:rPr lang="de-DE" smtClean="0"/>
              <a:pPr/>
              <a:t>‹Nr.›</a:t>
            </a:fld>
            <a:endParaRPr lang="de-DE"/>
          </a:p>
        </p:txBody>
      </p:sp>
      <p:cxnSp>
        <p:nvCxnSpPr>
          <p:cNvPr id="10" name="Straight Connector 9"/>
          <p:cNvCxnSpPr/>
          <p:nvPr/>
        </p:nvCxnSpPr>
        <p:spPr>
          <a:xfrm>
            <a:off x="512596" y="1514109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4024" y="185439"/>
            <a:ext cx="1310997" cy="1310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576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7" r:id="rId2"/>
  </p:sldLayoutIdLst>
  <p:timing>
    <p:tnLst>
      <p:par>
        <p:cTn id="1" dur="indefinite" restart="never" nodeType="tmRoot"/>
      </p:par>
    </p:tnLst>
  </p:timing>
  <p:txStyles>
    <p:titleStyle>
      <a:lvl1pPr algn="l" defTabSz="914411" rtl="0" eaLnBrk="1" latinLnBrk="0" hangingPunct="1">
        <a:lnSpc>
          <a:spcPct val="85000"/>
        </a:lnSpc>
        <a:spcBef>
          <a:spcPct val="0"/>
        </a:spcBef>
        <a:buNone/>
        <a:defRPr sz="3600" kern="1200" spc="-50" baseline="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91441" indent="-91441" algn="l" defTabSz="914411" rtl="0" eaLnBrk="1" latinLnBrk="0" hangingPunct="1">
        <a:lnSpc>
          <a:spcPct val="90000"/>
        </a:lnSpc>
        <a:spcBef>
          <a:spcPts val="1200"/>
        </a:spcBef>
        <a:spcAft>
          <a:spcPts val="201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18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384053" indent="-182882" algn="l" defTabSz="914411" rtl="0" eaLnBrk="1" latinLnBrk="0" hangingPunct="1">
        <a:lnSpc>
          <a:spcPct val="90000"/>
        </a:lnSpc>
        <a:spcBef>
          <a:spcPts val="201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566935" indent="-182882" algn="l" defTabSz="914411" rtl="0" eaLnBrk="1" latinLnBrk="0" hangingPunct="1">
        <a:lnSpc>
          <a:spcPct val="90000"/>
        </a:lnSpc>
        <a:spcBef>
          <a:spcPts val="201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1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749817" indent="-182882" algn="l" defTabSz="914411" rtl="0" eaLnBrk="1" latinLnBrk="0" hangingPunct="1">
        <a:lnSpc>
          <a:spcPct val="90000"/>
        </a:lnSpc>
        <a:spcBef>
          <a:spcPts val="201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1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932700" indent="-182882" algn="l" defTabSz="914411" rtl="0" eaLnBrk="1" latinLnBrk="0" hangingPunct="1">
        <a:lnSpc>
          <a:spcPct val="90000"/>
        </a:lnSpc>
        <a:spcBef>
          <a:spcPts val="201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1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100014" indent="-228604" algn="l" defTabSz="914411" rtl="0" eaLnBrk="1" latinLnBrk="0" hangingPunct="1">
        <a:lnSpc>
          <a:spcPct val="90000"/>
        </a:lnSpc>
        <a:spcBef>
          <a:spcPts val="201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1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16" indent="-228604" algn="l" defTabSz="914411" rtl="0" eaLnBrk="1" latinLnBrk="0" hangingPunct="1">
        <a:lnSpc>
          <a:spcPct val="90000"/>
        </a:lnSpc>
        <a:spcBef>
          <a:spcPts val="201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1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19" indent="-228604" algn="l" defTabSz="914411" rtl="0" eaLnBrk="1" latinLnBrk="0" hangingPunct="1">
        <a:lnSpc>
          <a:spcPct val="90000"/>
        </a:lnSpc>
        <a:spcBef>
          <a:spcPts val="201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1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21" indent="-228604" algn="l" defTabSz="914411" rtl="0" eaLnBrk="1" latinLnBrk="0" hangingPunct="1">
        <a:lnSpc>
          <a:spcPct val="90000"/>
        </a:lnSpc>
        <a:spcBef>
          <a:spcPts val="201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1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6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411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1617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8823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6029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3234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0440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7646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noFill/>
        </p:spPr>
        <p:txBody>
          <a:bodyPr anchor="ctr">
            <a:normAutofit/>
          </a:bodyPr>
          <a:lstStyle/>
          <a:p>
            <a:pPr algn="ctr"/>
            <a:r>
              <a:rPr lang="de-DE" dirty="0"/>
              <a:t>Herzlich Willkommen</a:t>
            </a:r>
            <a:endParaRPr lang="de-DE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 smtClean="0"/>
              <a:t>14. März 2025</a:t>
            </a:r>
            <a:endParaRPr lang="de-DE" dirty="0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686186" y="6459786"/>
            <a:ext cx="5972164" cy="365125"/>
          </a:xfrm>
        </p:spPr>
        <p:txBody>
          <a:bodyPr/>
          <a:lstStyle/>
          <a:p>
            <a:r>
              <a:rPr lang="de-DE" dirty="0" smtClean="0"/>
              <a:t>Jahreshauptversammlung für 2024– Förderverein TSV Rottenbuch</a:t>
            </a:r>
            <a:endParaRPr lang="de-DE" dirty="0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286B5-E36D-4497-B3DF-37B4FCFB88AC}" type="slidenum">
              <a:rPr lang="de-DE" smtClean="0"/>
              <a:t>1</a:t>
            </a:fld>
            <a:endParaRPr lang="de-DE" dirty="0"/>
          </a:p>
        </p:txBody>
      </p:sp>
      <p:sp>
        <p:nvSpPr>
          <p:cNvPr id="14" name="Titel 3"/>
          <p:cNvSpPr txBox="1">
            <a:spLocks/>
          </p:cNvSpPr>
          <p:nvPr/>
        </p:nvSpPr>
        <p:spPr>
          <a:xfrm>
            <a:off x="638078" y="2078832"/>
            <a:ext cx="10217989" cy="2800349"/>
          </a:xfrm>
          <a:prstGeom prst="rect">
            <a:avLst/>
          </a:prstGeom>
          <a:noFill/>
        </p:spPr>
        <p:txBody>
          <a:bodyPr vert="horz" lIns="91440" tIns="45721" rIns="91440" bIns="45721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Begrüßung</a:t>
            </a: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Unsere Zielsetzung </a:t>
            </a:r>
            <a:endParaRPr lang="de-DE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Gemeinsamer Bericht zu Mitgliederzahlen, Einnahmenstruktur und Ausgabenstruktur</a:t>
            </a: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Unsere Förderprojekte</a:t>
            </a: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Kassenbericht</a:t>
            </a: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Bericht der Kassenprüfung</a:t>
            </a: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Entlastung der bisherigen Vorstandschaft</a:t>
            </a: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Wünsche </a:t>
            </a:r>
            <a:r>
              <a:rPr lang="de-DE" sz="1800" dirty="0">
                <a:latin typeface="Arial" panose="020B0604020202020204" pitchFamily="34" charset="0"/>
                <a:cs typeface="Arial" panose="020B0604020202020204" pitchFamily="34" charset="0"/>
              </a:rPr>
              <a:t>und Anträge</a:t>
            </a:r>
          </a:p>
        </p:txBody>
      </p:sp>
      <p:sp>
        <p:nvSpPr>
          <p:cNvPr id="8" name="Titel 3"/>
          <p:cNvSpPr txBox="1">
            <a:spLocks/>
          </p:cNvSpPr>
          <p:nvPr/>
        </p:nvSpPr>
        <p:spPr>
          <a:xfrm>
            <a:off x="495688" y="1618214"/>
            <a:ext cx="5730014" cy="589965"/>
          </a:xfrm>
          <a:prstGeom prst="rect">
            <a:avLst/>
          </a:prstGeom>
          <a:noFill/>
        </p:spPr>
        <p:txBody>
          <a:bodyPr vert="horz" lIns="91440" tIns="45721" rIns="91440" bIns="45721" rtlCol="0" anchor="ctr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Agenda:</a:t>
            </a:r>
            <a:endParaRPr lang="de-D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3519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noFill/>
        </p:spPr>
        <p:txBody>
          <a:bodyPr anchor="ctr">
            <a:normAutofit/>
          </a:bodyPr>
          <a:lstStyle/>
          <a:p>
            <a:pPr algn="ctr"/>
            <a:r>
              <a:rPr lang="de-DE" dirty="0" smtClean="0"/>
              <a:t>Unsere Förderprojekte</a:t>
            </a:r>
            <a:endParaRPr lang="de-DE" dirty="0"/>
          </a:p>
        </p:txBody>
      </p:sp>
      <p:sp>
        <p:nvSpPr>
          <p:cNvPr id="5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5A2C3-1FE7-4B98-BA48-1744C0AEAB20}" type="datetimeFigureOut">
              <a:rPr lang="de-DE" smtClean="0"/>
              <a:t>14.03.2025</a:t>
            </a:fld>
            <a:endParaRPr lang="de-DE" dirty="0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286B5-E36D-4497-B3DF-37B4FCFB88AC}" type="slidenum">
              <a:rPr lang="de-DE" smtClean="0"/>
              <a:t>10</a:t>
            </a:fld>
            <a:endParaRPr lang="de-DE" dirty="0"/>
          </a:p>
        </p:txBody>
      </p:sp>
      <p:sp>
        <p:nvSpPr>
          <p:cNvPr id="9" name="Titel 3"/>
          <p:cNvSpPr txBox="1">
            <a:spLocks/>
          </p:cNvSpPr>
          <p:nvPr/>
        </p:nvSpPr>
        <p:spPr>
          <a:xfrm>
            <a:off x="495688" y="1618214"/>
            <a:ext cx="4949461" cy="829353"/>
          </a:xfrm>
          <a:prstGeom prst="rect">
            <a:avLst/>
          </a:prstGeom>
          <a:noFill/>
        </p:spPr>
        <p:txBody>
          <a:bodyPr vert="horz" lIns="91440" tIns="45721" rIns="91440" bIns="45721" rtlCol="0" anchor="ctr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Förderung der neuen </a:t>
            </a:r>
            <a: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  <a:t>Flutlichtanlage an der Sportanlage </a:t>
            </a:r>
            <a:r>
              <a:rPr lang="de-DE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Rottenbuch mit 5000,- €:</a:t>
            </a:r>
            <a:endParaRPr lang="de-DE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686186" y="6459786"/>
            <a:ext cx="5972164" cy="365125"/>
          </a:xfrm>
        </p:spPr>
        <p:txBody>
          <a:bodyPr/>
          <a:lstStyle/>
          <a:p>
            <a:r>
              <a:rPr lang="de-DE" dirty="0"/>
              <a:t>Jahreshauptversammlung für 2024– Förderverein TSV Rottenbuch</a:t>
            </a:r>
            <a:endParaRPr lang="de-DE" dirty="0"/>
          </a:p>
        </p:txBody>
      </p:sp>
      <p:sp>
        <p:nvSpPr>
          <p:cNvPr id="14" name="Titel 3"/>
          <p:cNvSpPr txBox="1">
            <a:spLocks/>
          </p:cNvSpPr>
          <p:nvPr/>
        </p:nvSpPr>
        <p:spPr>
          <a:xfrm>
            <a:off x="513620" y="2322020"/>
            <a:ext cx="5990308" cy="3714395"/>
          </a:xfrm>
          <a:prstGeom prst="rect">
            <a:avLst/>
          </a:prstGeom>
          <a:noFill/>
        </p:spPr>
        <p:txBody>
          <a:bodyPr vert="horz" lIns="91440" tIns="45721" rIns="91440" bIns="45721" rtlCol="0" anchor="ctr">
            <a:normAutofit fontScale="25000" lnSpcReduction="2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Die seit diesem Oktober neu installierte Flutlichtanlage an der Sportanlage Rottenbuch lässt diese in neuem Licht erstrahlen. </a:t>
            </a:r>
            <a:endParaRPr lang="de-DE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Sie 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ist ins besonders aber ein Gewinn für die Umwelt und das Klima. Mit ihr kann eine jährliche Energieeinsparung von über 15.000 kWh und somit über 75% gegenüber der vorherigen Flutlichtanlage eingespart werden. Damit ergibt sich voraussichtlich eine CO2-Einsparung von 134 t über einen Zeitraum von 20 Jahren. </a:t>
            </a:r>
          </a:p>
          <a:p>
            <a:pPr>
              <a:lnSpc>
                <a:spcPct val="120000"/>
              </a:lnSpc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Entsprechende finanzielle Einsparungen für den TSV Rottenbuch gehen natürlich damit einher. </a:t>
            </a:r>
          </a:p>
          <a:p>
            <a:pPr>
              <a:lnSpc>
                <a:spcPct val="120000"/>
              </a:lnSpc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Zu guter Letzt ist sie zur Freude der Sportler auch technisch ein Gewinn, da jedes Flutlicht einzeln angesteuert werden kann und somit optimale Lichtbedingungen eingestellt werden können.</a:t>
            </a:r>
          </a:p>
          <a:p>
            <a:pPr>
              <a:lnSpc>
                <a:spcPct val="120000"/>
              </a:lnSpc>
            </a:pPr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Der Förderverein des TSV Rottenbuch unterstützt diese gewinnbringende Maßnahme der neuen Flutlichtanlage mit 5000,- €. </a:t>
            </a:r>
            <a:endParaRPr lang="de-DE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Die 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Gesamtkosten von ca. 50.000,- € wurden des Weiterem vom BLSV mit 50% und vom BM für Umwelt mit 35% gefördert. Von der LEW erhielt man zusätzlich noch eine Klimaschutzprämie über 1000,-€. Die Gemeinde Rottenbuch ging dankenswerterweise in Vorleistung und stellte die Zwischenfinanzierung, damit diese Maßnahme überhaupt durchgeführt werden konnte. </a:t>
            </a:r>
            <a:endParaRPr lang="de-DE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de-DE" b="1" dirty="0" smtClean="0">
                <a:latin typeface="Arial" panose="020B0604020202020204" pitchFamily="34" charset="0"/>
                <a:cs typeface="Arial" panose="020B0604020202020204" pitchFamily="34" charset="0"/>
              </a:rPr>
              <a:t>Fazit</a:t>
            </a:r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: Die neue Flutlichtanlage ist ein Gewinn für die Umwelt, dem Geldbeutel des TSV Rottenbuch und für die Sportler.</a:t>
            </a:r>
            <a:endParaRPr lang="de-DE" sz="1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053" y="1833881"/>
            <a:ext cx="5364385" cy="3581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000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noFill/>
        </p:spPr>
        <p:txBody>
          <a:bodyPr anchor="ctr">
            <a:normAutofit/>
          </a:bodyPr>
          <a:lstStyle/>
          <a:p>
            <a:pPr algn="ctr"/>
            <a:r>
              <a:rPr lang="de-DE" dirty="0" smtClean="0"/>
              <a:t>Unsere Förderprojekte</a:t>
            </a:r>
            <a:endParaRPr lang="de-DE" dirty="0"/>
          </a:p>
        </p:txBody>
      </p:sp>
      <p:sp>
        <p:nvSpPr>
          <p:cNvPr id="5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5A2C3-1FE7-4B98-BA48-1744C0AEAB20}" type="datetimeFigureOut">
              <a:rPr lang="de-DE" smtClean="0"/>
              <a:t>14.03.2025</a:t>
            </a:fld>
            <a:endParaRPr lang="de-DE" dirty="0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286B5-E36D-4497-B3DF-37B4FCFB88AC}" type="slidenum">
              <a:rPr lang="de-DE" smtClean="0"/>
              <a:t>11</a:t>
            </a:fld>
            <a:endParaRPr lang="de-DE" dirty="0"/>
          </a:p>
        </p:txBody>
      </p:sp>
      <p:sp>
        <p:nvSpPr>
          <p:cNvPr id="9" name="Titel 3"/>
          <p:cNvSpPr txBox="1">
            <a:spLocks/>
          </p:cNvSpPr>
          <p:nvPr/>
        </p:nvSpPr>
        <p:spPr>
          <a:xfrm>
            <a:off x="495688" y="1618214"/>
            <a:ext cx="9630806" cy="829353"/>
          </a:xfrm>
          <a:prstGeom prst="rect">
            <a:avLst/>
          </a:prstGeom>
          <a:noFill/>
        </p:spPr>
        <p:txBody>
          <a:bodyPr vert="horz" lIns="91440" tIns="45721" rIns="91440" bIns="45721" rtlCol="0" anchor="ctr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Ausstattung der „Fit </a:t>
            </a:r>
            <a:r>
              <a:rPr lang="de-DE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de-DE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Fun“- Trainingsgruppe mit neuen </a:t>
            </a:r>
            <a:r>
              <a:rPr lang="de-DE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Stepboards</a:t>
            </a:r>
            <a:r>
              <a:rPr lang="de-DE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de-DE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686186" y="6459786"/>
            <a:ext cx="5972164" cy="365125"/>
          </a:xfrm>
        </p:spPr>
        <p:txBody>
          <a:bodyPr/>
          <a:lstStyle/>
          <a:p>
            <a:r>
              <a:rPr lang="de-DE" dirty="0"/>
              <a:t>Jahreshauptversammlung für 2024– Förderverein TSV Rottenbuch</a:t>
            </a:r>
            <a:endParaRPr lang="de-DE" dirty="0"/>
          </a:p>
        </p:txBody>
      </p:sp>
      <p:sp>
        <p:nvSpPr>
          <p:cNvPr id="14" name="Titel 3"/>
          <p:cNvSpPr txBox="1">
            <a:spLocks/>
          </p:cNvSpPr>
          <p:nvPr/>
        </p:nvSpPr>
        <p:spPr>
          <a:xfrm>
            <a:off x="513620" y="2322020"/>
            <a:ext cx="3951233" cy="3714395"/>
          </a:xfrm>
          <a:prstGeom prst="rect">
            <a:avLst/>
          </a:prstGeom>
          <a:noFill/>
        </p:spPr>
        <p:txBody>
          <a:bodyPr vert="horz" lIns="91440" tIns="45721" rIns="91440" bIns="45721" rtlCol="0" anchor="ctr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Neue </a:t>
            </a:r>
            <a:r>
              <a:rPr lang="de-DE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Stepboards</a:t>
            </a:r>
            <a:r>
              <a:rPr 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wurden im Januar 2025 vom Förderverein, zusammen mit der Gemeinde, angeschafft. </a:t>
            </a:r>
          </a:p>
          <a:p>
            <a:pPr>
              <a:lnSpc>
                <a:spcPct val="120000"/>
              </a:lnSpc>
            </a:pPr>
            <a:r>
              <a:rPr 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Sie sind unter Anderem auch zur </a:t>
            </a:r>
            <a:r>
              <a:rPr 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Wertschätzung der Arbeit von Michaela Böder (vorne rechts), der Initiatorin von „Fit </a:t>
            </a:r>
            <a:r>
              <a:rPr lang="de-DE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Fun“ und ihrer Gruppe.</a:t>
            </a:r>
          </a:p>
          <a:p>
            <a:pPr>
              <a:lnSpc>
                <a:spcPct val="120000"/>
              </a:lnSpc>
            </a:pPr>
            <a:r>
              <a:rPr 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Wir wünschen viel Spaß damit!</a:t>
            </a:r>
            <a:endParaRPr lang="de-DE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853" y="2218269"/>
            <a:ext cx="6828227" cy="3921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642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noFill/>
        </p:spPr>
        <p:txBody>
          <a:bodyPr anchor="ctr">
            <a:normAutofit/>
          </a:bodyPr>
          <a:lstStyle/>
          <a:p>
            <a:pPr algn="ctr"/>
            <a:r>
              <a:rPr lang="de-DE" dirty="0" smtClean="0"/>
              <a:t>Unser Internetauftritt</a:t>
            </a:r>
            <a:endParaRPr lang="de-DE" dirty="0"/>
          </a:p>
        </p:txBody>
      </p:sp>
      <p:sp>
        <p:nvSpPr>
          <p:cNvPr id="5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5A2C3-1FE7-4B98-BA48-1744C0AEAB20}" type="datetimeFigureOut">
              <a:rPr lang="de-DE" smtClean="0"/>
              <a:t>14.03.2025</a:t>
            </a:fld>
            <a:endParaRPr lang="de-DE" dirty="0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286B5-E36D-4497-B3DF-37B4FCFB88AC}" type="slidenum">
              <a:rPr lang="de-DE" smtClean="0"/>
              <a:t>12</a:t>
            </a:fld>
            <a:endParaRPr lang="de-DE" dirty="0"/>
          </a:p>
        </p:txBody>
      </p:sp>
      <p:sp>
        <p:nvSpPr>
          <p:cNvPr id="14" name="Titel 3"/>
          <p:cNvSpPr txBox="1">
            <a:spLocks/>
          </p:cNvSpPr>
          <p:nvPr/>
        </p:nvSpPr>
        <p:spPr>
          <a:xfrm>
            <a:off x="638078" y="1556426"/>
            <a:ext cx="10217989" cy="4679004"/>
          </a:xfrm>
          <a:prstGeom prst="rect">
            <a:avLst/>
          </a:prstGeom>
          <a:noFill/>
        </p:spPr>
        <p:txBody>
          <a:bodyPr vert="horz" lIns="91440" tIns="45721" rIns="91440" bIns="45721" rtlCol="0" anchor="ctr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de-DE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itel 3"/>
          <p:cNvSpPr txBox="1">
            <a:spLocks/>
          </p:cNvSpPr>
          <p:nvPr/>
        </p:nvSpPr>
        <p:spPr>
          <a:xfrm>
            <a:off x="3762662" y="5602279"/>
            <a:ext cx="4445964" cy="567789"/>
          </a:xfrm>
          <a:prstGeom prst="rect">
            <a:avLst/>
          </a:prstGeom>
          <a:noFill/>
        </p:spPr>
        <p:txBody>
          <a:bodyPr vert="horz" lIns="91440" tIns="45721" rIns="91440" bIns="45721" rtlCol="0" anchor="ctr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de-DE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8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http://www.förderverein-tsv-rottenbuch.de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789" y="1681122"/>
            <a:ext cx="7199391" cy="39806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686186" y="6459786"/>
            <a:ext cx="5972164" cy="365125"/>
          </a:xfrm>
        </p:spPr>
        <p:txBody>
          <a:bodyPr/>
          <a:lstStyle/>
          <a:p>
            <a:r>
              <a:rPr lang="de-DE" dirty="0"/>
              <a:t>Jahreshauptversammlung für 2024– Förderverein TSV Rottenbuch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46166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noFill/>
        </p:spPr>
        <p:txBody>
          <a:bodyPr anchor="ctr">
            <a:normAutofit/>
          </a:bodyPr>
          <a:lstStyle/>
          <a:p>
            <a:pPr algn="ctr"/>
            <a:r>
              <a:rPr lang="de-DE" dirty="0" smtClean="0"/>
              <a:t>Wünsche und Anträge</a:t>
            </a:r>
            <a:endParaRPr lang="de-DE" dirty="0"/>
          </a:p>
        </p:txBody>
      </p:sp>
      <p:sp>
        <p:nvSpPr>
          <p:cNvPr id="5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5A2C3-1FE7-4B98-BA48-1744C0AEAB20}" type="datetimeFigureOut">
              <a:rPr lang="de-DE" smtClean="0"/>
              <a:t>14.03.2025</a:t>
            </a:fld>
            <a:endParaRPr lang="de-DE" dirty="0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286B5-E36D-4497-B3DF-37B4FCFB88AC}" type="slidenum">
              <a:rPr lang="de-DE" smtClean="0"/>
              <a:t>13</a:t>
            </a:fld>
            <a:endParaRPr lang="de-DE" dirty="0"/>
          </a:p>
        </p:txBody>
      </p:sp>
      <p:sp>
        <p:nvSpPr>
          <p:cNvPr id="14" name="Titel 3"/>
          <p:cNvSpPr txBox="1">
            <a:spLocks/>
          </p:cNvSpPr>
          <p:nvPr/>
        </p:nvSpPr>
        <p:spPr>
          <a:xfrm>
            <a:off x="638078" y="1556426"/>
            <a:ext cx="10217989" cy="4679004"/>
          </a:xfrm>
          <a:prstGeom prst="rect">
            <a:avLst/>
          </a:prstGeom>
          <a:noFill/>
        </p:spPr>
        <p:txBody>
          <a:bodyPr vert="horz" lIns="91440" tIns="45721" rIns="91440" bIns="45721" rtlCol="0" anchor="ctr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de-DE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686186" y="6459786"/>
            <a:ext cx="5972164" cy="365125"/>
          </a:xfrm>
        </p:spPr>
        <p:txBody>
          <a:bodyPr/>
          <a:lstStyle/>
          <a:p>
            <a:r>
              <a:rPr lang="de-DE" dirty="0"/>
              <a:t>Jahreshauptversammlung für 2024– Förderverein TSV Rottenbuch</a:t>
            </a:r>
            <a:endParaRPr lang="de-DE" dirty="0"/>
          </a:p>
        </p:txBody>
      </p:sp>
      <p:sp>
        <p:nvSpPr>
          <p:cNvPr id="11" name="Titel 3"/>
          <p:cNvSpPr txBox="1">
            <a:spLocks/>
          </p:cNvSpPr>
          <p:nvPr/>
        </p:nvSpPr>
        <p:spPr>
          <a:xfrm>
            <a:off x="462553" y="1823621"/>
            <a:ext cx="10481672" cy="4134424"/>
          </a:xfrm>
          <a:prstGeom prst="rect">
            <a:avLst/>
          </a:prstGeom>
          <a:noFill/>
        </p:spPr>
        <p:txBody>
          <a:bodyPr vert="horz" lIns="91440" tIns="45721" rIns="91440" bIns="45721" rtlCol="0" anchor="ctr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Anfragen der Gemeinde zur Bewirtung:</a:t>
            </a:r>
            <a:endParaRPr lang="de-DE" sz="1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Romantische Straße – Radtour; Station in Rottenbuch am 31.05.</a:t>
            </a:r>
            <a:endParaRPr lang="de-DE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Tanzfest zu 50 Jahre Gemeindehalle</a:t>
            </a:r>
            <a:endParaRPr lang="de-DE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</a:pPr>
            <a:endParaRPr lang="de-DE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</a:pPr>
            <a:endParaRPr lang="de-DE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9127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noFill/>
        </p:spPr>
        <p:txBody>
          <a:bodyPr anchor="ctr">
            <a:normAutofit/>
          </a:bodyPr>
          <a:lstStyle/>
          <a:p>
            <a:pPr algn="ctr"/>
            <a:r>
              <a:rPr lang="de-DE" dirty="0" smtClean="0"/>
              <a:t>Unsere Zielsetzung </a:t>
            </a:r>
            <a:endParaRPr lang="de-DE" dirty="0"/>
          </a:p>
        </p:txBody>
      </p:sp>
      <p:sp>
        <p:nvSpPr>
          <p:cNvPr id="5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14. März </a:t>
            </a:r>
            <a:r>
              <a:rPr lang="de-DE" dirty="0" smtClean="0"/>
              <a:t>2025</a:t>
            </a:r>
            <a:endParaRPr lang="de-DE" dirty="0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Jahreshauptversammlung für 2024– Förderverein TSV Rottenbuch</a:t>
            </a: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286B5-E36D-4497-B3DF-37B4FCFB88AC}" type="slidenum">
              <a:rPr lang="de-DE" smtClean="0"/>
              <a:t>2</a:t>
            </a:fld>
            <a:endParaRPr lang="de-DE" dirty="0"/>
          </a:p>
        </p:txBody>
      </p:sp>
      <p:sp>
        <p:nvSpPr>
          <p:cNvPr id="14" name="Titel 3"/>
          <p:cNvSpPr txBox="1">
            <a:spLocks/>
          </p:cNvSpPr>
          <p:nvPr/>
        </p:nvSpPr>
        <p:spPr>
          <a:xfrm>
            <a:off x="638078" y="1556426"/>
            <a:ext cx="10217989" cy="4744362"/>
          </a:xfrm>
          <a:prstGeom prst="rect">
            <a:avLst/>
          </a:prstGeom>
          <a:noFill/>
        </p:spPr>
        <p:txBody>
          <a:bodyPr vert="horz" lIns="91440" tIns="45721" rIns="91440" bIns="45721" rtlCol="0" anchor="ctr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ct val="150000"/>
              </a:lnSpc>
            </a:pPr>
            <a:r>
              <a:rPr lang="de-DE" sz="1800" dirty="0">
                <a:latin typeface="Arial" panose="020B0604020202020204" pitchFamily="34" charset="0"/>
                <a:cs typeface="Arial" panose="020B0604020202020204" pitchFamily="34" charset="0"/>
              </a:rPr>
              <a:t>Die Zielsetzung des </a:t>
            </a:r>
            <a:r>
              <a:rPr lang="de-DE" sz="1800" b="1" dirty="0">
                <a:latin typeface="Arial" panose="020B0604020202020204" pitchFamily="34" charset="0"/>
                <a:cs typeface="Arial" panose="020B0604020202020204" pitchFamily="34" charset="0"/>
              </a:rPr>
              <a:t>Förderverein TSV Rottenbuch</a:t>
            </a:r>
            <a:r>
              <a:rPr lang="de-DE" sz="1800" dirty="0">
                <a:latin typeface="Arial" panose="020B0604020202020204" pitchFamily="34" charset="0"/>
                <a:cs typeface="Arial" panose="020B0604020202020204" pitchFamily="34" charset="0"/>
              </a:rPr>
              <a:t> ist die Förderung des Sports durch die Beschaffung von Mitteln für die Verwirklichung der steuerbegünstigten Zwecke der gemeinnützigen Körperschaft </a:t>
            </a:r>
            <a:r>
              <a:rPr lang="de-DE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sz="1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TSV </a:t>
            </a:r>
            <a:r>
              <a:rPr lang="de-DE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Rottenbuch.</a:t>
            </a:r>
          </a:p>
          <a:p>
            <a:pPr lvl="0">
              <a:lnSpc>
                <a:spcPct val="150000"/>
              </a:lnSpc>
            </a:pPr>
            <a:r>
              <a:rPr lang="de-DE" sz="1800" dirty="0">
                <a:latin typeface="Arial" panose="020B0604020202020204" pitchFamily="34" charset="0"/>
                <a:cs typeface="Arial" panose="020B0604020202020204" pitchFamily="34" charset="0"/>
              </a:rPr>
              <a:t>Die Zielsetzung soll erreicht werden durch</a:t>
            </a:r>
            <a:r>
              <a:rPr lang="de-DE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Bereitstellung </a:t>
            </a:r>
            <a:r>
              <a:rPr lang="de-DE" sz="1800" dirty="0">
                <a:latin typeface="Arial" panose="020B0604020202020204" pitchFamily="34" charset="0"/>
                <a:cs typeface="Arial" panose="020B0604020202020204" pitchFamily="34" charset="0"/>
              </a:rPr>
              <a:t>von Sachmitteln und Zuwendungen.</a:t>
            </a: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Ideelle </a:t>
            </a:r>
            <a:r>
              <a:rPr lang="de-DE" sz="1800" dirty="0">
                <a:latin typeface="Arial" panose="020B0604020202020204" pitchFamily="34" charset="0"/>
                <a:cs typeface="Arial" panose="020B0604020202020204" pitchFamily="34" charset="0"/>
              </a:rPr>
              <a:t>und bei Bedarf materielle Unterstützung </a:t>
            </a: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Durchführung </a:t>
            </a:r>
            <a:r>
              <a:rPr lang="de-DE" sz="1800" dirty="0">
                <a:latin typeface="Arial" panose="020B0604020202020204" pitchFamily="34" charset="0"/>
                <a:cs typeface="Arial" panose="020B0604020202020204" pitchFamily="34" charset="0"/>
              </a:rPr>
              <a:t>von Veranstaltungen zur Erzielung von Spenden und Mitteln zum Zwecke der Verwendung für die Förderung des Freizeit-, Breiten-, und Leistungssports sowie insbesondere die Förderung des Nachwuchses.</a:t>
            </a: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Sammeln </a:t>
            </a:r>
            <a:r>
              <a:rPr lang="de-DE" sz="1800" dirty="0">
                <a:latin typeface="Arial" panose="020B0604020202020204" pitchFamily="34" charset="0"/>
                <a:cs typeface="Arial" panose="020B0604020202020204" pitchFamily="34" charset="0"/>
              </a:rPr>
              <a:t>von Spenden zur Verwendung der Förderung des Freizeit-, Breiten-, und Leistungssports sowie insbesondere die Förderung des Nachwuchses. </a:t>
            </a:r>
          </a:p>
          <a:p>
            <a:pPr lvl="0">
              <a:lnSpc>
                <a:spcPct val="150000"/>
              </a:lnSpc>
            </a:pPr>
            <a:endParaRPr lang="de-DE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482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noFill/>
        </p:spPr>
        <p:txBody>
          <a:bodyPr anchor="ctr">
            <a:normAutofit/>
          </a:bodyPr>
          <a:lstStyle/>
          <a:p>
            <a:pPr algn="ctr"/>
            <a:r>
              <a:rPr lang="de-DE" dirty="0" smtClean="0"/>
              <a:t>Bericht: Mitgliederzahlen </a:t>
            </a:r>
            <a:endParaRPr lang="de-DE" dirty="0"/>
          </a:p>
        </p:txBody>
      </p:sp>
      <p:sp>
        <p:nvSpPr>
          <p:cNvPr id="5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14. März </a:t>
            </a:r>
            <a:r>
              <a:rPr lang="de-DE" dirty="0" smtClean="0"/>
              <a:t>2025</a:t>
            </a:r>
            <a:endParaRPr lang="de-DE" dirty="0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286B5-E36D-4497-B3DF-37B4FCFB88AC}" type="slidenum">
              <a:rPr lang="de-DE" smtClean="0"/>
              <a:t>3</a:t>
            </a:fld>
            <a:endParaRPr lang="de-DE" dirty="0"/>
          </a:p>
        </p:txBody>
      </p:sp>
      <p:sp>
        <p:nvSpPr>
          <p:cNvPr id="14" name="Titel 3"/>
          <p:cNvSpPr txBox="1">
            <a:spLocks/>
          </p:cNvSpPr>
          <p:nvPr/>
        </p:nvSpPr>
        <p:spPr>
          <a:xfrm>
            <a:off x="638079" y="1788918"/>
            <a:ext cx="4198240" cy="4240622"/>
          </a:xfrm>
          <a:prstGeom prst="rect">
            <a:avLst/>
          </a:prstGeom>
          <a:noFill/>
        </p:spPr>
        <p:txBody>
          <a:bodyPr vert="horz" lIns="91440" tIns="45721" rIns="91440" bIns="45721" rtlCol="0" anchor="ctr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ct val="150000"/>
              </a:lnSpc>
            </a:pPr>
            <a:r>
              <a:rPr lang="de-DE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Mitgliederzahlen 2024:</a:t>
            </a:r>
          </a:p>
          <a:p>
            <a:pPr lvl="0">
              <a:lnSpc>
                <a:spcPct val="150000"/>
              </a:lnSpc>
            </a:pPr>
            <a:r>
              <a:rPr lang="de-DE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5 Firmen mit</a:t>
            </a: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EDV Keller</a:t>
            </a: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Holzbau Jörg</a:t>
            </a: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OMNI </a:t>
            </a:r>
            <a:r>
              <a:rPr lang="de-DE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Inform</a:t>
            </a:r>
            <a:r>
              <a:rPr lang="de-DE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-Pro GmbH</a:t>
            </a: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Sportzentrale </a:t>
            </a:r>
            <a:r>
              <a:rPr lang="de-DE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Papistock</a:t>
            </a:r>
            <a:endParaRPr lang="de-DE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Vermessungsbüro Bach</a:t>
            </a:r>
          </a:p>
          <a:p>
            <a:pPr lvl="0">
              <a:lnSpc>
                <a:spcPct val="150000"/>
              </a:lnSpc>
            </a:pPr>
            <a:endParaRPr lang="de-DE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</a:pPr>
            <a:r>
              <a:rPr lang="de-DE" sz="1800" dirty="0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de-DE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nd 36 Personen.</a:t>
            </a:r>
          </a:p>
          <a:p>
            <a:pPr lvl="0">
              <a:lnSpc>
                <a:spcPct val="150000"/>
              </a:lnSpc>
            </a:pPr>
            <a:endParaRPr lang="de-DE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686186" y="6459786"/>
            <a:ext cx="5972164" cy="365125"/>
          </a:xfrm>
        </p:spPr>
        <p:txBody>
          <a:bodyPr/>
          <a:lstStyle/>
          <a:p>
            <a:r>
              <a:rPr lang="de-DE" dirty="0"/>
              <a:t>Jahreshauptversammlung für 2024– Förderverein TSV Rottenbuch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8282" y="1788918"/>
            <a:ext cx="6141395" cy="4210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16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noFill/>
        </p:spPr>
        <p:txBody>
          <a:bodyPr anchor="ctr">
            <a:normAutofit/>
          </a:bodyPr>
          <a:lstStyle/>
          <a:p>
            <a:pPr algn="ctr"/>
            <a:r>
              <a:rPr lang="de-DE" dirty="0" smtClean="0"/>
              <a:t>Bericht: Struktur der Einnahmen </a:t>
            </a:r>
            <a:endParaRPr lang="de-DE" dirty="0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286B5-E36D-4497-B3DF-37B4FCFB88AC}" type="slidenum">
              <a:rPr lang="de-DE" smtClean="0"/>
              <a:t>4</a:t>
            </a:fld>
            <a:endParaRPr lang="de-DE" dirty="0"/>
          </a:p>
        </p:txBody>
      </p:sp>
      <p:sp>
        <p:nvSpPr>
          <p:cNvPr id="8" name="Titel 3"/>
          <p:cNvSpPr txBox="1">
            <a:spLocks/>
          </p:cNvSpPr>
          <p:nvPr/>
        </p:nvSpPr>
        <p:spPr>
          <a:xfrm>
            <a:off x="513620" y="1719492"/>
            <a:ext cx="4422765" cy="4078711"/>
          </a:xfrm>
          <a:prstGeom prst="rect">
            <a:avLst/>
          </a:prstGeom>
          <a:noFill/>
        </p:spPr>
        <p:txBody>
          <a:bodyPr vert="horz" lIns="91440" tIns="45721" rIns="91440" bIns="45721" rtlCol="0" anchor="ctr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ct val="150000"/>
              </a:lnSpc>
            </a:pPr>
            <a:r>
              <a:rPr lang="de-DE" sz="1800" b="1" dirty="0">
                <a:latin typeface="Arial" panose="020B0604020202020204" pitchFamily="34" charset="0"/>
                <a:cs typeface="Arial" panose="020B0604020202020204" pitchFamily="34" charset="0"/>
              </a:rPr>
              <a:t>Tätigkeiten zur Gewinnung von Einnahmen </a:t>
            </a:r>
            <a:r>
              <a:rPr lang="de-DE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de-DE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Betreuung 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des </a:t>
            </a:r>
            <a:r>
              <a:rPr 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Altmetall- und Papiercontainers 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(sonstige Einnahmen)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Erlöse aus gastronomischer 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Betreuung bei Veranstaltungen: </a:t>
            </a:r>
            <a:b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600" dirty="0" err="1">
                <a:latin typeface="Arial" panose="020B0604020202020204" pitchFamily="34" charset="0"/>
                <a:cs typeface="Arial" panose="020B0604020202020204" pitchFamily="34" charset="0"/>
              </a:rPr>
              <a:t>Rottenbucher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>
                <a:latin typeface="Arial" panose="020B0604020202020204" pitchFamily="34" charset="0"/>
                <a:cs typeface="Arial" panose="020B0604020202020204" pitchFamily="34" charset="0"/>
              </a:rPr>
              <a:t>Radlbiathlon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1600" dirty="0" err="1">
                <a:latin typeface="Arial" panose="020B0604020202020204" pitchFamily="34" charset="0"/>
                <a:cs typeface="Arial" panose="020B0604020202020204" pitchFamily="34" charset="0"/>
              </a:rPr>
              <a:t>Leonhardiritt</a:t>
            </a:r>
            <a:endParaRPr lang="de-DE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Sammeln 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von Spenden</a:t>
            </a: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Aquise</a:t>
            </a:r>
            <a:r>
              <a:rPr 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von Mitgliedern zur Gewinnung von Mitgliedsbeiträgen 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0916" y="1719493"/>
            <a:ext cx="6126480" cy="3583814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0916" y="5417203"/>
            <a:ext cx="6126480" cy="381000"/>
          </a:xfrm>
          <a:prstGeom prst="rect">
            <a:avLst/>
          </a:prstGeom>
        </p:spPr>
      </p:pic>
      <p:sp>
        <p:nvSpPr>
          <p:cNvPr id="12" name="Date Placeholder 2"/>
          <p:cNvSpPr>
            <a:spLocks noGrp="1"/>
          </p:cNvSpPr>
          <p:nvPr>
            <p:ph type="dt" sz="half" idx="10"/>
          </p:nvPr>
        </p:nvSpPr>
        <p:spPr>
          <a:xfrm>
            <a:off x="66148" y="6453963"/>
            <a:ext cx="2472270" cy="365125"/>
          </a:xfrm>
        </p:spPr>
        <p:txBody>
          <a:bodyPr/>
          <a:lstStyle/>
          <a:p>
            <a:r>
              <a:rPr lang="de-DE" dirty="0"/>
              <a:t>14. März </a:t>
            </a:r>
            <a:r>
              <a:rPr lang="de-DE" dirty="0" smtClean="0"/>
              <a:t>2025</a:t>
            </a:r>
            <a:endParaRPr lang="de-DE" dirty="0"/>
          </a:p>
        </p:txBody>
      </p:sp>
      <p:sp>
        <p:nvSpPr>
          <p:cNvPr id="13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686186" y="6459786"/>
            <a:ext cx="5972164" cy="365125"/>
          </a:xfrm>
        </p:spPr>
        <p:txBody>
          <a:bodyPr/>
          <a:lstStyle/>
          <a:p>
            <a:r>
              <a:rPr lang="de-DE" dirty="0"/>
              <a:t>Jahreshauptversammlung für 2024– Förderverein TSV Rottenbuch</a:t>
            </a:r>
          </a:p>
        </p:txBody>
      </p:sp>
    </p:spTree>
    <p:extLst>
      <p:ext uri="{BB962C8B-B14F-4D97-AF65-F5344CB8AC3E}">
        <p14:creationId xmlns:p14="http://schemas.microsoft.com/office/powerpoint/2010/main" val="2749324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noFill/>
        </p:spPr>
        <p:txBody>
          <a:bodyPr anchor="ctr">
            <a:normAutofit/>
          </a:bodyPr>
          <a:lstStyle/>
          <a:p>
            <a:pPr algn="ctr"/>
            <a:r>
              <a:rPr lang="de-DE" dirty="0" smtClean="0"/>
              <a:t>Bericht: Struktur der Ausgaben </a:t>
            </a:r>
            <a:endParaRPr lang="de-DE" dirty="0"/>
          </a:p>
        </p:txBody>
      </p:sp>
      <p:sp>
        <p:nvSpPr>
          <p:cNvPr id="5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5A2C3-1FE7-4B98-BA48-1744C0AEAB20}" type="datetimeFigureOut">
              <a:rPr lang="de-DE" smtClean="0"/>
              <a:t>14.03.2025</a:t>
            </a:fld>
            <a:endParaRPr lang="de-DE" dirty="0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286B5-E36D-4497-B3DF-37B4FCFB88AC}" type="slidenum">
              <a:rPr lang="de-DE" smtClean="0"/>
              <a:t>5</a:t>
            </a:fld>
            <a:endParaRPr lang="de-DE" dirty="0"/>
          </a:p>
        </p:txBody>
      </p:sp>
      <p:sp>
        <p:nvSpPr>
          <p:cNvPr id="8" name="Titel 3"/>
          <p:cNvSpPr txBox="1">
            <a:spLocks/>
          </p:cNvSpPr>
          <p:nvPr/>
        </p:nvSpPr>
        <p:spPr>
          <a:xfrm>
            <a:off x="513621" y="1666590"/>
            <a:ext cx="4244010" cy="4627054"/>
          </a:xfrm>
          <a:prstGeom prst="rect">
            <a:avLst/>
          </a:prstGeom>
          <a:noFill/>
        </p:spPr>
        <p:txBody>
          <a:bodyPr vert="horz" lIns="91440" tIns="45721" rIns="91440" bIns="45721" rtlCol="0" anchor="ctr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ct val="150000"/>
              </a:lnSpc>
            </a:pPr>
            <a:r>
              <a:rPr lang="de-DE" sz="1800" b="1" dirty="0">
                <a:latin typeface="Arial" panose="020B0604020202020204" pitchFamily="34" charset="0"/>
                <a:cs typeface="Arial" panose="020B0604020202020204" pitchFamily="34" charset="0"/>
              </a:rPr>
              <a:t>Tätigkeiten zur Förderung des Sports und deren Nachwuchs </a:t>
            </a:r>
            <a:r>
              <a:rPr lang="de-DE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de-DE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Übernahme 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von Startgeldern </a:t>
            </a:r>
            <a:r>
              <a:rPr 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(2024: </a:t>
            </a:r>
            <a:r>
              <a:rPr 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335 €</a:t>
            </a:r>
            <a:r>
              <a:rPr 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Fördermittel (2024: 6.847 €)</a:t>
            </a:r>
          </a:p>
          <a:p>
            <a:pPr marL="742950" lvl="1" indent="-285750">
              <a:lnSpc>
                <a:spcPct val="150000"/>
              </a:lnSpc>
              <a:buFont typeface="Symbol" panose="05050102010706020507" pitchFamily="18" charset="2"/>
              <a:buChar char="-"/>
            </a:pPr>
            <a:r>
              <a:rPr lang="de-DE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Zuschüsse </a:t>
            </a:r>
            <a:r>
              <a:rPr lang="de-DE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für </a:t>
            </a:r>
            <a:r>
              <a:rPr lang="de-DE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Teambekleidung</a:t>
            </a:r>
          </a:p>
          <a:p>
            <a:pPr marL="742950" lvl="1" indent="-285750">
              <a:lnSpc>
                <a:spcPct val="150000"/>
              </a:lnSpc>
              <a:buFont typeface="Symbol" panose="05050102010706020507" pitchFamily="18" charset="2"/>
              <a:buChar char="-"/>
            </a:pPr>
            <a:r>
              <a:rPr lang="de-DE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Zuschüsse </a:t>
            </a:r>
            <a:r>
              <a:rPr lang="de-DE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für </a:t>
            </a:r>
            <a:r>
              <a:rPr lang="de-DE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Unternehmungen </a:t>
            </a:r>
          </a:p>
          <a:p>
            <a:pPr marL="742950" lvl="1" indent="-285750">
              <a:lnSpc>
                <a:spcPct val="150000"/>
              </a:lnSpc>
              <a:buFont typeface="Symbol" panose="05050102010706020507" pitchFamily="18" charset="2"/>
              <a:buChar char="-"/>
            </a:pPr>
            <a:r>
              <a:rPr lang="de-DE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Fördermittel für Sporteinsteiger zu Material (z. B.: </a:t>
            </a:r>
            <a:r>
              <a:rPr lang="de-DE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Leihski</a:t>
            </a:r>
            <a:r>
              <a:rPr lang="de-DE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742950" lvl="1" indent="-285750">
              <a:lnSpc>
                <a:spcPct val="150000"/>
              </a:lnSpc>
              <a:buFont typeface="Symbol" panose="05050102010706020507" pitchFamily="18" charset="2"/>
              <a:buChar char="-"/>
            </a:pPr>
            <a:r>
              <a:rPr lang="de-DE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Förderung der Flutlichtanlage mit 5000,-€</a:t>
            </a:r>
          </a:p>
          <a:p>
            <a:pPr lvl="0">
              <a:lnSpc>
                <a:spcPct val="150000"/>
              </a:lnSpc>
            </a:pPr>
            <a:endParaRPr lang="de-DE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686186" y="6459786"/>
            <a:ext cx="5972164" cy="365125"/>
          </a:xfrm>
        </p:spPr>
        <p:txBody>
          <a:bodyPr/>
          <a:lstStyle/>
          <a:p>
            <a:r>
              <a:rPr lang="de-DE" dirty="0"/>
              <a:t>Jahreshauptversammlung für 2024– Förderverein TSV Rottenbuch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5871" y="1684081"/>
            <a:ext cx="6287392" cy="4070451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5871" y="5878712"/>
            <a:ext cx="6287392" cy="394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517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noFill/>
        </p:spPr>
        <p:txBody>
          <a:bodyPr anchor="ctr">
            <a:normAutofit/>
          </a:bodyPr>
          <a:lstStyle/>
          <a:p>
            <a:pPr algn="ctr"/>
            <a:r>
              <a:rPr lang="de-DE" dirty="0" smtClean="0"/>
              <a:t>Bericht: Einnahmen/Ausgaben/Überschuss </a:t>
            </a:r>
            <a:endParaRPr lang="de-DE" dirty="0"/>
          </a:p>
        </p:txBody>
      </p:sp>
      <p:sp>
        <p:nvSpPr>
          <p:cNvPr id="5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5A2C3-1FE7-4B98-BA48-1744C0AEAB20}" type="datetimeFigureOut">
              <a:rPr lang="de-DE" smtClean="0"/>
              <a:t>14.03.2025</a:t>
            </a:fld>
            <a:endParaRPr lang="de-DE" dirty="0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286B5-E36D-4497-B3DF-37B4FCFB88AC}" type="slidenum">
              <a:rPr lang="de-DE" smtClean="0"/>
              <a:t>6</a:t>
            </a:fld>
            <a:endParaRPr lang="de-DE" dirty="0"/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686186" y="6459786"/>
            <a:ext cx="5972164" cy="365125"/>
          </a:xfrm>
        </p:spPr>
        <p:txBody>
          <a:bodyPr/>
          <a:lstStyle/>
          <a:p>
            <a:r>
              <a:rPr lang="de-DE" dirty="0"/>
              <a:t>Jahreshauptversammlung für 2024– Förderverein TSV Rottenbuch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620" y="1930148"/>
            <a:ext cx="4925995" cy="3907875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0831" y="1930148"/>
            <a:ext cx="5279594" cy="390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55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noFill/>
        </p:spPr>
        <p:txBody>
          <a:bodyPr anchor="ctr">
            <a:normAutofit/>
          </a:bodyPr>
          <a:lstStyle/>
          <a:p>
            <a:pPr algn="ctr"/>
            <a:r>
              <a:rPr lang="de-DE" dirty="0" smtClean="0"/>
              <a:t>Unsere Veranstaltungen</a:t>
            </a:r>
            <a:endParaRPr lang="de-DE" dirty="0"/>
          </a:p>
        </p:txBody>
      </p:sp>
      <p:sp>
        <p:nvSpPr>
          <p:cNvPr id="5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5A2C3-1FE7-4B98-BA48-1744C0AEAB20}" type="datetimeFigureOut">
              <a:rPr lang="de-DE" smtClean="0"/>
              <a:t>14.03.2025</a:t>
            </a:fld>
            <a:endParaRPr lang="de-DE" dirty="0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286B5-E36D-4497-B3DF-37B4FCFB88AC}" type="slidenum">
              <a:rPr lang="de-DE" smtClean="0"/>
              <a:t>7</a:t>
            </a:fld>
            <a:endParaRPr lang="de-DE" dirty="0"/>
          </a:p>
        </p:txBody>
      </p:sp>
      <p:sp>
        <p:nvSpPr>
          <p:cNvPr id="18" name="Titel 3"/>
          <p:cNvSpPr txBox="1">
            <a:spLocks/>
          </p:cNvSpPr>
          <p:nvPr/>
        </p:nvSpPr>
        <p:spPr>
          <a:xfrm>
            <a:off x="4748803" y="764420"/>
            <a:ext cx="5377691" cy="4134424"/>
          </a:xfrm>
          <a:prstGeom prst="rect">
            <a:avLst/>
          </a:prstGeom>
          <a:noFill/>
        </p:spPr>
        <p:txBody>
          <a:bodyPr vert="horz" lIns="91440" tIns="45721" rIns="91440" bIns="45721" rtlCol="0" anchor="ctr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Einnahmen durch Bewirtung bei Veranstaltungen :</a:t>
            </a:r>
          </a:p>
          <a:p>
            <a:endParaRPr lang="de-DE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Rottenbucher</a:t>
            </a:r>
            <a:r>
              <a:rPr 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Leonhardiritt</a:t>
            </a:r>
            <a:endParaRPr lang="de-DE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Rottenbucher</a:t>
            </a:r>
            <a:r>
              <a:rPr 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Radlbiathlon</a:t>
            </a:r>
            <a:endParaRPr lang="de-DE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Madshus</a:t>
            </a:r>
            <a:r>
              <a:rPr 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Cup</a:t>
            </a:r>
            <a:endParaRPr lang="de-DE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</a:pPr>
            <a:endParaRPr lang="de-DE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686186" y="6459786"/>
            <a:ext cx="5972164" cy="365125"/>
          </a:xfrm>
        </p:spPr>
        <p:txBody>
          <a:bodyPr/>
          <a:lstStyle/>
          <a:p>
            <a:r>
              <a:rPr lang="de-DE" dirty="0"/>
              <a:t>Jahreshauptversammlung für 2024– Förderverein TSV Rottenbuch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0406" y="3201592"/>
            <a:ext cx="8635413" cy="2992040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578219">
            <a:off x="14288" y="2011664"/>
            <a:ext cx="4467450" cy="2644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985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noFill/>
        </p:spPr>
        <p:txBody>
          <a:bodyPr anchor="ctr">
            <a:normAutofit/>
          </a:bodyPr>
          <a:lstStyle/>
          <a:p>
            <a:pPr algn="ctr"/>
            <a:r>
              <a:rPr lang="de-DE" dirty="0" smtClean="0"/>
              <a:t>Unsere Förderprojekte</a:t>
            </a:r>
            <a:endParaRPr lang="de-DE" dirty="0"/>
          </a:p>
        </p:txBody>
      </p:sp>
      <p:sp>
        <p:nvSpPr>
          <p:cNvPr id="5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5A2C3-1FE7-4B98-BA48-1744C0AEAB20}" type="datetimeFigureOut">
              <a:rPr lang="de-DE" smtClean="0"/>
              <a:t>14.03.2025</a:t>
            </a:fld>
            <a:endParaRPr lang="de-DE" dirty="0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286B5-E36D-4497-B3DF-37B4FCFB88AC}" type="slidenum">
              <a:rPr lang="de-DE" smtClean="0"/>
              <a:t>8</a:t>
            </a:fld>
            <a:endParaRPr lang="de-DE" dirty="0"/>
          </a:p>
        </p:txBody>
      </p:sp>
      <p:sp>
        <p:nvSpPr>
          <p:cNvPr id="18" name="Titel 3"/>
          <p:cNvSpPr txBox="1">
            <a:spLocks/>
          </p:cNvSpPr>
          <p:nvPr/>
        </p:nvSpPr>
        <p:spPr>
          <a:xfrm>
            <a:off x="462553" y="1823621"/>
            <a:ext cx="3170375" cy="4134424"/>
          </a:xfrm>
          <a:prstGeom prst="rect">
            <a:avLst/>
          </a:prstGeom>
          <a:noFill/>
        </p:spPr>
        <p:txBody>
          <a:bodyPr vert="horz" lIns="91440" tIns="45721" rIns="91440" bIns="45721" rtlCol="0" anchor="ctr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Zuschüsse/Einkauf von Materialien :</a:t>
            </a:r>
          </a:p>
          <a:p>
            <a:endParaRPr lang="de-DE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Teambekleidung Ski </a:t>
            </a:r>
            <a:r>
              <a:rPr 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Alpin / Sommer</a:t>
            </a: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Leihski</a:t>
            </a:r>
            <a:r>
              <a:rPr 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Ski-Nordisch</a:t>
            </a:r>
            <a:endParaRPr lang="de-DE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</a:pPr>
            <a:endParaRPr lang="de-DE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686186" y="6459786"/>
            <a:ext cx="5972164" cy="365125"/>
          </a:xfrm>
        </p:spPr>
        <p:txBody>
          <a:bodyPr/>
          <a:lstStyle/>
          <a:p>
            <a:r>
              <a:rPr lang="de-DE" dirty="0"/>
              <a:t>Jahreshauptversammlung für 2024– Förderverein TSV Rottenbuch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4133">
            <a:off x="5138472" y="1643314"/>
            <a:ext cx="6447171" cy="3885767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959">
            <a:off x="3869152" y="3578272"/>
            <a:ext cx="3664743" cy="2909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782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noFill/>
        </p:spPr>
        <p:txBody>
          <a:bodyPr anchor="ctr">
            <a:normAutofit/>
          </a:bodyPr>
          <a:lstStyle/>
          <a:p>
            <a:pPr algn="ctr"/>
            <a:r>
              <a:rPr lang="de-DE" dirty="0" smtClean="0"/>
              <a:t>Unsere Förderprojekte</a:t>
            </a:r>
            <a:endParaRPr lang="de-DE" dirty="0"/>
          </a:p>
        </p:txBody>
      </p:sp>
      <p:sp>
        <p:nvSpPr>
          <p:cNvPr id="5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5A2C3-1FE7-4B98-BA48-1744C0AEAB20}" type="datetimeFigureOut">
              <a:rPr lang="de-DE" smtClean="0"/>
              <a:t>14.03.2025</a:t>
            </a:fld>
            <a:endParaRPr lang="de-DE" dirty="0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286B5-E36D-4497-B3DF-37B4FCFB88AC}" type="slidenum">
              <a:rPr lang="de-DE" smtClean="0"/>
              <a:t>9</a:t>
            </a:fld>
            <a:endParaRPr lang="de-DE" dirty="0"/>
          </a:p>
        </p:txBody>
      </p:sp>
      <p:sp>
        <p:nvSpPr>
          <p:cNvPr id="18" name="Titel 3"/>
          <p:cNvSpPr txBox="1">
            <a:spLocks/>
          </p:cNvSpPr>
          <p:nvPr/>
        </p:nvSpPr>
        <p:spPr>
          <a:xfrm>
            <a:off x="462553" y="1823621"/>
            <a:ext cx="3170375" cy="4134424"/>
          </a:xfrm>
          <a:prstGeom prst="rect">
            <a:avLst/>
          </a:prstGeom>
          <a:noFill/>
        </p:spPr>
        <p:txBody>
          <a:bodyPr vert="horz" lIns="91440" tIns="45721" rIns="91440" bIns="45721" rtlCol="0" anchor="ctr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Zuschüsse/Startgelder:</a:t>
            </a:r>
            <a:endParaRPr lang="de-DE" sz="1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Wasserskifahren im Rahmen des Sommertrainingscamps für Kinder und Schüler</a:t>
            </a:r>
            <a:endParaRPr lang="de-DE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5-Kampf Bad </a:t>
            </a:r>
            <a:r>
              <a:rPr lang="de-DE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Bayersoien</a:t>
            </a:r>
            <a:r>
              <a:rPr 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mit fünf Teams vom TSV</a:t>
            </a:r>
            <a:endParaRPr lang="de-DE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</a:pPr>
            <a:endParaRPr lang="de-DE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</a:pPr>
            <a:endParaRPr lang="de-DE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686186" y="6459786"/>
            <a:ext cx="5972164" cy="365125"/>
          </a:xfrm>
        </p:spPr>
        <p:txBody>
          <a:bodyPr/>
          <a:lstStyle/>
          <a:p>
            <a:r>
              <a:rPr lang="de-DE" dirty="0"/>
              <a:t>Jahreshauptversammlung für 2024– Förderverein TSV Rottenbuch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5048" y="1685730"/>
            <a:ext cx="5087547" cy="3364901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5340" y="2819665"/>
            <a:ext cx="4712791" cy="3564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130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ückblick">
  <a:themeElements>
    <a:clrScheme name="Warmes Blau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Rückblick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ückblick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D8DB2C34698EBB4AB182E8AEE29BB997" ma:contentTypeVersion="11" ma:contentTypeDescription="Ein neues Dokument erstellen." ma:contentTypeScope="" ma:versionID="5fd21ebed7e4f4614f6a1643d7eb8ec7">
  <xsd:schema xmlns:xsd="http://www.w3.org/2001/XMLSchema" xmlns:xs="http://www.w3.org/2001/XMLSchema" xmlns:p="http://schemas.microsoft.com/office/2006/metadata/properties" xmlns:ns2="f48b4732-9c6b-46e5-91d8-c472aff12b11" xmlns:ns3="ee938faa-616d-4e02-978b-5b9e807fb4dc" targetNamespace="http://schemas.microsoft.com/office/2006/metadata/properties" ma:root="true" ma:fieldsID="d69cca385b3d76aba531446ce907a0b6" ns2:_="" ns3:_="">
    <xsd:import namespace="f48b4732-9c6b-46e5-91d8-c472aff12b11"/>
    <xsd:import namespace="ee938faa-616d-4e02-978b-5b9e807fb4d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48b4732-9c6b-46e5-91d8-c472aff12b1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Bildmarkierungen" ma:readOnly="false" ma:fieldId="{5cf76f15-5ced-4ddc-b409-7134ff3c332f}" ma:taxonomyMulti="true" ma:sspId="d05f91b5-83f2-47d0-9718-5c7ab7bf563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e938faa-616d-4e02-978b-5b9e807fb4dc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3b2e573a-a411-452d-9129-44f134920b24}" ma:internalName="TaxCatchAll" ma:showField="CatchAllData" ma:web="ee938faa-616d-4e02-978b-5b9e807fb4d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48b4732-9c6b-46e5-91d8-c472aff12b11">
      <Terms xmlns="http://schemas.microsoft.com/office/infopath/2007/PartnerControls"/>
    </lcf76f155ced4ddcb4097134ff3c332f>
    <TaxCatchAll xmlns="ee938faa-616d-4e02-978b-5b9e807fb4dc" xsi:nil="true"/>
  </documentManagement>
</p:properties>
</file>

<file path=customXml/itemProps1.xml><?xml version="1.0" encoding="utf-8"?>
<ds:datastoreItem xmlns:ds="http://schemas.openxmlformats.org/officeDocument/2006/customXml" ds:itemID="{2186A048-2F7B-413E-912F-6D06A3C5DD1D}"/>
</file>

<file path=customXml/itemProps2.xml><?xml version="1.0" encoding="utf-8"?>
<ds:datastoreItem xmlns:ds="http://schemas.openxmlformats.org/officeDocument/2006/customXml" ds:itemID="{7F0C75CA-5C70-473A-87B5-E909650A2A1A}"/>
</file>

<file path=customXml/itemProps3.xml><?xml version="1.0" encoding="utf-8"?>
<ds:datastoreItem xmlns:ds="http://schemas.openxmlformats.org/officeDocument/2006/customXml" ds:itemID="{42E89E3A-C0B3-416D-950D-07EA736C0C42}"/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0</TotalTime>
  <Words>752</Words>
  <Application>Microsoft Office PowerPoint</Application>
  <PresentationFormat>Breitbild</PresentationFormat>
  <Paragraphs>122</Paragraphs>
  <Slides>13</Slides>
  <Notes>3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13</vt:i4>
      </vt:variant>
    </vt:vector>
  </HeadingPairs>
  <TitlesOfParts>
    <vt:vector size="17" baseType="lpstr">
      <vt:lpstr>Arial</vt:lpstr>
      <vt:lpstr>Calibri</vt:lpstr>
      <vt:lpstr>Symbol</vt:lpstr>
      <vt:lpstr>Rückblick</vt:lpstr>
      <vt:lpstr>Herzlich Willkommen</vt:lpstr>
      <vt:lpstr>Unsere Zielsetzung </vt:lpstr>
      <vt:lpstr>Bericht: Mitgliederzahlen </vt:lpstr>
      <vt:lpstr>Bericht: Struktur der Einnahmen </vt:lpstr>
      <vt:lpstr>Bericht: Struktur der Ausgaben </vt:lpstr>
      <vt:lpstr>Bericht: Einnahmen/Ausgaben/Überschuss </vt:lpstr>
      <vt:lpstr>Unsere Veranstaltungen</vt:lpstr>
      <vt:lpstr>Unsere Förderprojekte</vt:lpstr>
      <vt:lpstr>Unsere Förderprojekte</vt:lpstr>
      <vt:lpstr>Unsere Förderprojekte</vt:lpstr>
      <vt:lpstr>Unsere Förderprojekte</vt:lpstr>
      <vt:lpstr>Unser Internetauftritt</vt:lpstr>
      <vt:lpstr>Wünsche und Anträge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Marcus Holzer</dc:creator>
  <cp:lastModifiedBy>Thomas Holzer</cp:lastModifiedBy>
  <cp:revision>106</cp:revision>
  <cp:lastPrinted>2025-03-14T14:57:30Z</cp:lastPrinted>
  <dcterms:created xsi:type="dcterms:W3CDTF">2018-06-14T18:43:00Z</dcterms:created>
  <dcterms:modified xsi:type="dcterms:W3CDTF">2025-03-14T15:05:32Z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0x010100D8DB2C34698EBB4AB182E8AEE29BB997</vt:lpwstr>
  </property>
</Properties>
</file>